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96" d="100"/>
          <a:sy n="96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25/11/17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880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25/11/17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3942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25/11/17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948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25/11/17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149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25/11/17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421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25/11/17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930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25/11/17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9845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25/11/17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5805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25/11/17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2767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25/11/17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147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25/11/17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245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73E31-D92F-413E-B87B-D3F7B67718A8}" type="datetimeFigureOut">
              <a:rPr lang="es-CO" smtClean="0"/>
              <a:t>25/11/17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9265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Gestión del conocimiento en las </a:t>
            </a:r>
            <a:r>
              <a:rPr lang="en-US" dirty="0" smtClean="0"/>
              <a:t>PYMES </a:t>
            </a:r>
            <a:r>
              <a:rPr lang="en-US" dirty="0" smtClean="0"/>
              <a:t>del Valle del Cauca</a:t>
            </a:r>
            <a:endParaRPr lang="es-C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Modelo para innovación</a:t>
            </a:r>
          </a:p>
          <a:p>
            <a:r>
              <a:rPr lang="en-US" dirty="0" smtClean="0"/>
              <a:t>Cesar Saavedra &amp; Harold Achicanoy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1327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Correlación de los índices calculados</a:t>
            </a:r>
            <a:endParaRPr lang="es-C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4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Correlaciones cruzadas</a:t>
            </a:r>
            <a:endParaRPr lang="es-C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77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Modelo </a:t>
            </a:r>
            <a:r>
              <a:rPr lang="en-US" dirty="0" smtClean="0"/>
              <a:t>3</a:t>
            </a:r>
            <a:endParaRPr lang="es-CO" dirty="0"/>
          </a:p>
        </p:txBody>
      </p:sp>
      <p:sp>
        <p:nvSpPr>
          <p:cNvPr id="5" name="Oval 4"/>
          <p:cNvSpPr/>
          <p:nvPr/>
        </p:nvSpPr>
        <p:spPr>
          <a:xfrm>
            <a:off x="1578632" y="365125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Aprendizaje</a:t>
            </a:r>
            <a:endParaRPr lang="es-CO" sz="1600" dirty="0"/>
          </a:p>
        </p:txBody>
      </p:sp>
      <p:sp>
        <p:nvSpPr>
          <p:cNvPr id="6" name="Oval 5"/>
          <p:cNvSpPr/>
          <p:nvPr/>
        </p:nvSpPr>
        <p:spPr>
          <a:xfrm>
            <a:off x="1578631" y="2005128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Tecnología</a:t>
            </a:r>
            <a:endParaRPr lang="es-CO" dirty="0"/>
          </a:p>
        </p:txBody>
      </p:sp>
      <p:sp>
        <p:nvSpPr>
          <p:cNvPr id="7" name="Oval 6"/>
          <p:cNvSpPr/>
          <p:nvPr/>
        </p:nvSpPr>
        <p:spPr>
          <a:xfrm>
            <a:off x="5017448" y="2729720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Gestión del conocimiento</a:t>
            </a:r>
            <a:endParaRPr lang="es-CO" sz="1500" dirty="0"/>
          </a:p>
        </p:txBody>
      </p:sp>
      <p:sp>
        <p:nvSpPr>
          <p:cNvPr id="8" name="Oval 7"/>
          <p:cNvSpPr/>
          <p:nvPr/>
        </p:nvSpPr>
        <p:spPr>
          <a:xfrm>
            <a:off x="8243737" y="2729719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Innovación</a:t>
            </a:r>
            <a:endParaRPr lang="es-CO" dirty="0"/>
          </a:p>
        </p:txBody>
      </p:sp>
      <p:cxnSp>
        <p:nvCxnSpPr>
          <p:cNvPr id="10" name="Straight Arrow Connector 9"/>
          <p:cNvCxnSpPr>
            <a:stCxn id="5" idx="6"/>
            <a:endCxn id="7" idx="1"/>
          </p:cNvCxnSpPr>
          <p:nvPr/>
        </p:nvCxnSpPr>
        <p:spPr>
          <a:xfrm>
            <a:off x="3424685" y="1124250"/>
            <a:ext cx="1863111" cy="18278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3424684" y="2764253"/>
            <a:ext cx="1592764" cy="7245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8" idx="2"/>
          </p:cNvCxnSpPr>
          <p:nvPr/>
        </p:nvCxnSpPr>
        <p:spPr>
          <a:xfrm flipV="1">
            <a:off x="6863501" y="3488844"/>
            <a:ext cx="138023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578631" y="5287003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Liderazgo</a:t>
            </a:r>
            <a:endParaRPr lang="es-CO" dirty="0"/>
          </a:p>
        </p:txBody>
      </p:sp>
      <p:cxnSp>
        <p:nvCxnSpPr>
          <p:cNvPr id="14" name="Straight Arrow Connector 13"/>
          <p:cNvCxnSpPr>
            <a:stCxn id="13" idx="6"/>
            <a:endCxn id="7" idx="3"/>
          </p:cNvCxnSpPr>
          <p:nvPr/>
        </p:nvCxnSpPr>
        <p:spPr>
          <a:xfrm flipV="1">
            <a:off x="3424684" y="4025627"/>
            <a:ext cx="1863112" cy="20205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618880" y="3645131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Organización</a:t>
            </a:r>
            <a:endParaRPr lang="es-CO" dirty="0"/>
          </a:p>
        </p:txBody>
      </p:sp>
      <p:cxnSp>
        <p:nvCxnSpPr>
          <p:cNvPr id="23" name="Straight Arrow Connector 22"/>
          <p:cNvCxnSpPr>
            <a:stCxn id="20" idx="6"/>
            <a:endCxn id="7" idx="2"/>
          </p:cNvCxnSpPr>
          <p:nvPr/>
        </p:nvCxnSpPr>
        <p:spPr>
          <a:xfrm flipV="1">
            <a:off x="3464933" y="3488845"/>
            <a:ext cx="1552515" cy="9154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139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Resultados obtenidos PLS-PM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6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Distribución de los índices calculados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Correlación de los índices calculados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2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Correlaciones cruzadas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954" y="1458000"/>
            <a:ext cx="650809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6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Modelo </a:t>
            </a:r>
            <a:r>
              <a:rPr lang="en-US" dirty="0" smtClean="0"/>
              <a:t>1</a:t>
            </a:r>
            <a:endParaRPr lang="es-CO" dirty="0"/>
          </a:p>
        </p:txBody>
      </p:sp>
      <p:sp>
        <p:nvSpPr>
          <p:cNvPr id="5" name="Oval 4"/>
          <p:cNvSpPr/>
          <p:nvPr/>
        </p:nvSpPr>
        <p:spPr>
          <a:xfrm>
            <a:off x="1578634" y="2173857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Aprendizaje</a:t>
            </a:r>
            <a:endParaRPr lang="es-CO" dirty="0"/>
          </a:p>
        </p:txBody>
      </p:sp>
      <p:sp>
        <p:nvSpPr>
          <p:cNvPr id="6" name="Oval 5"/>
          <p:cNvSpPr/>
          <p:nvPr/>
        </p:nvSpPr>
        <p:spPr>
          <a:xfrm>
            <a:off x="1578634" y="4175275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Tecnología</a:t>
            </a:r>
            <a:endParaRPr lang="es-CO" dirty="0"/>
          </a:p>
        </p:txBody>
      </p:sp>
      <p:sp>
        <p:nvSpPr>
          <p:cNvPr id="7" name="Oval 6"/>
          <p:cNvSpPr/>
          <p:nvPr/>
        </p:nvSpPr>
        <p:spPr>
          <a:xfrm>
            <a:off x="4845169" y="3232030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Gestión del conocimiento</a:t>
            </a:r>
            <a:endParaRPr lang="es-CO" sz="1500" dirty="0"/>
          </a:p>
        </p:txBody>
      </p:sp>
      <p:sp>
        <p:nvSpPr>
          <p:cNvPr id="8" name="Oval 7"/>
          <p:cNvSpPr/>
          <p:nvPr/>
        </p:nvSpPr>
        <p:spPr>
          <a:xfrm>
            <a:off x="8071458" y="3232029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Innovación</a:t>
            </a:r>
            <a:endParaRPr lang="es-CO" dirty="0"/>
          </a:p>
        </p:txBody>
      </p:sp>
      <p:cxnSp>
        <p:nvCxnSpPr>
          <p:cNvPr id="10" name="Straight Arrow Connector 9"/>
          <p:cNvCxnSpPr>
            <a:stCxn id="5" idx="6"/>
            <a:endCxn id="7" idx="1"/>
          </p:cNvCxnSpPr>
          <p:nvPr/>
        </p:nvCxnSpPr>
        <p:spPr>
          <a:xfrm>
            <a:off x="3424687" y="2932982"/>
            <a:ext cx="1690830" cy="5213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7" idx="3"/>
          </p:cNvCxnSpPr>
          <p:nvPr/>
        </p:nvCxnSpPr>
        <p:spPr>
          <a:xfrm flipV="1">
            <a:off x="3424687" y="4527937"/>
            <a:ext cx="1690830" cy="4064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8" idx="2"/>
          </p:cNvCxnSpPr>
          <p:nvPr/>
        </p:nvCxnSpPr>
        <p:spPr>
          <a:xfrm flipV="1">
            <a:off x="6691222" y="3991154"/>
            <a:ext cx="138023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30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Resultados obtenidos PLS-PM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0709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Distribución de los índices calculados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36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Correlación de los índices calculados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3264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Correlaciones cruzadas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36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Modelo </a:t>
            </a:r>
            <a:r>
              <a:rPr lang="en-US" dirty="0"/>
              <a:t>2</a:t>
            </a:r>
            <a:endParaRPr lang="es-CO" dirty="0"/>
          </a:p>
        </p:txBody>
      </p:sp>
      <p:sp>
        <p:nvSpPr>
          <p:cNvPr id="5" name="Oval 4"/>
          <p:cNvSpPr/>
          <p:nvPr/>
        </p:nvSpPr>
        <p:spPr>
          <a:xfrm>
            <a:off x="1578634" y="2173857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Organización</a:t>
            </a:r>
            <a:endParaRPr lang="es-CO" sz="1600" dirty="0"/>
          </a:p>
        </p:txBody>
      </p:sp>
      <p:sp>
        <p:nvSpPr>
          <p:cNvPr id="6" name="Oval 5"/>
          <p:cNvSpPr/>
          <p:nvPr/>
        </p:nvSpPr>
        <p:spPr>
          <a:xfrm>
            <a:off x="1578634" y="4175275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Liderazgo</a:t>
            </a:r>
            <a:endParaRPr lang="es-CO" dirty="0"/>
          </a:p>
        </p:txBody>
      </p:sp>
      <p:sp>
        <p:nvSpPr>
          <p:cNvPr id="7" name="Oval 6"/>
          <p:cNvSpPr/>
          <p:nvPr/>
        </p:nvSpPr>
        <p:spPr>
          <a:xfrm>
            <a:off x="4845169" y="3232030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Gestión del conocimiento</a:t>
            </a:r>
            <a:endParaRPr lang="es-CO" sz="1500" dirty="0"/>
          </a:p>
        </p:txBody>
      </p:sp>
      <p:sp>
        <p:nvSpPr>
          <p:cNvPr id="8" name="Oval 7"/>
          <p:cNvSpPr/>
          <p:nvPr/>
        </p:nvSpPr>
        <p:spPr>
          <a:xfrm>
            <a:off x="8071458" y="3232029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Innovación</a:t>
            </a:r>
            <a:endParaRPr lang="es-CO" dirty="0"/>
          </a:p>
        </p:txBody>
      </p:sp>
      <p:cxnSp>
        <p:nvCxnSpPr>
          <p:cNvPr id="10" name="Straight Arrow Connector 9"/>
          <p:cNvCxnSpPr>
            <a:stCxn id="5" idx="6"/>
            <a:endCxn id="7" idx="1"/>
          </p:cNvCxnSpPr>
          <p:nvPr/>
        </p:nvCxnSpPr>
        <p:spPr>
          <a:xfrm>
            <a:off x="3424687" y="2932982"/>
            <a:ext cx="1690830" cy="5213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7" idx="3"/>
          </p:cNvCxnSpPr>
          <p:nvPr/>
        </p:nvCxnSpPr>
        <p:spPr>
          <a:xfrm flipV="1">
            <a:off x="3424687" y="4527937"/>
            <a:ext cx="1690830" cy="4064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8" idx="2"/>
          </p:cNvCxnSpPr>
          <p:nvPr/>
        </p:nvCxnSpPr>
        <p:spPr>
          <a:xfrm flipV="1">
            <a:off x="6691222" y="3991154"/>
            <a:ext cx="138023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262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Resultados obtenidos PLS-PM</a:t>
            </a:r>
            <a:endParaRPr lang="es-C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68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Distribución de los índices calculados</a:t>
            </a:r>
            <a:endParaRPr lang="es-C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02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89</Words>
  <Application>Microsoft Macintosh PowerPoint</Application>
  <PresentationFormat>Widescreen</PresentationFormat>
  <Paragraphs>32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Theme</vt:lpstr>
      <vt:lpstr>Gestión del conocimiento en las PYMES del Valle del Cauca</vt:lpstr>
      <vt:lpstr>Modelo 1</vt:lpstr>
      <vt:lpstr>Resultados obtenidos PLS-PM</vt:lpstr>
      <vt:lpstr>Distribución de los índices calculados</vt:lpstr>
      <vt:lpstr>Correlación de los índices calculados</vt:lpstr>
      <vt:lpstr>Correlaciones cruzadas</vt:lpstr>
      <vt:lpstr>Modelo 2</vt:lpstr>
      <vt:lpstr>Resultados obtenidos PLS-PM</vt:lpstr>
      <vt:lpstr>Distribución de los índices calculados</vt:lpstr>
      <vt:lpstr>Correlación de los índices calculados</vt:lpstr>
      <vt:lpstr>Correlaciones cruzadas</vt:lpstr>
      <vt:lpstr>Modelo 3</vt:lpstr>
      <vt:lpstr>Resultados obtenidos PLS-PM</vt:lpstr>
      <vt:lpstr>Distribución de los índices calculados</vt:lpstr>
      <vt:lpstr>Correlación de los índices calculados</vt:lpstr>
      <vt:lpstr>Correlaciones cruzadas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del conocimiento en las pymes del Valle del Cauca</dc:title>
  <dc:creator>Achicanoy Estrella, Harold Armando (CIAT)</dc:creator>
  <cp:lastModifiedBy>Achicanoy Estrella, Harold Armando (CIAT)</cp:lastModifiedBy>
  <cp:revision>10</cp:revision>
  <dcterms:created xsi:type="dcterms:W3CDTF">2017-11-19T23:37:55Z</dcterms:created>
  <dcterms:modified xsi:type="dcterms:W3CDTF">2017-11-25T16:06:17Z</dcterms:modified>
</cp:coreProperties>
</file>